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411480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3E3E3"/>
    <a:srgbClr val="6C7373"/>
    <a:srgbClr val="C8C8C8"/>
    <a:srgbClr val="007360"/>
    <a:srgbClr val="A51417"/>
    <a:srgbClr val="0066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34" d="100"/>
          <a:sy n="34" d="100"/>
        </p:scale>
        <p:origin x="216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86100" y="5387342"/>
            <a:ext cx="34975800" cy="11460480"/>
          </a:xfrm>
        </p:spPr>
        <p:txBody>
          <a:bodyPr anchor="b"/>
          <a:lstStyle>
            <a:lvl1pPr algn="ctr">
              <a:defRPr sz="2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43500" y="17289782"/>
            <a:ext cx="30861000" cy="7947658"/>
          </a:xfrm>
        </p:spPr>
        <p:txBody>
          <a:bodyPr/>
          <a:lstStyle>
            <a:lvl1pPr marL="0" indent="0" algn="ctr">
              <a:buNone/>
              <a:defRPr sz="10800"/>
            </a:lvl1pPr>
            <a:lvl2pPr marL="2057400" indent="0" algn="ctr">
              <a:buNone/>
              <a:defRPr sz="9000"/>
            </a:lvl2pPr>
            <a:lvl3pPr marL="4114800" indent="0" algn="ctr">
              <a:buNone/>
              <a:defRPr sz="8100"/>
            </a:lvl3pPr>
            <a:lvl4pPr marL="6172200" indent="0" algn="ctr">
              <a:buNone/>
              <a:defRPr sz="7200"/>
            </a:lvl4pPr>
            <a:lvl5pPr marL="8229600" indent="0" algn="ctr">
              <a:buNone/>
              <a:defRPr sz="7200"/>
            </a:lvl5pPr>
            <a:lvl6pPr marL="10287000" indent="0" algn="ctr">
              <a:buNone/>
              <a:defRPr sz="7200"/>
            </a:lvl6pPr>
            <a:lvl7pPr marL="12344400" indent="0" algn="ctr">
              <a:buNone/>
              <a:defRPr sz="7200"/>
            </a:lvl7pPr>
            <a:lvl8pPr marL="14401800" indent="0" algn="ctr">
              <a:buNone/>
              <a:defRPr sz="7200"/>
            </a:lvl8pPr>
            <a:lvl9pPr marL="16459200" indent="0" algn="ctr">
              <a:buNone/>
              <a:defRPr sz="7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924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148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9446540" y="1752600"/>
            <a:ext cx="8872538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28927" y="1752600"/>
            <a:ext cx="26103263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293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270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7496" y="8206749"/>
            <a:ext cx="35490150" cy="13693138"/>
          </a:xfrm>
        </p:spPr>
        <p:txBody>
          <a:bodyPr anchor="b"/>
          <a:lstStyle>
            <a:lvl1pPr>
              <a:defRPr sz="27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07496" y="22029429"/>
            <a:ext cx="35490150" cy="7200898"/>
          </a:xfrm>
        </p:spPr>
        <p:txBody>
          <a:bodyPr/>
          <a:lstStyle>
            <a:lvl1pPr marL="0" indent="0">
              <a:buNone/>
              <a:defRPr sz="10800">
                <a:solidFill>
                  <a:schemeClr val="tx1"/>
                </a:solidFill>
              </a:defRPr>
            </a:lvl1pPr>
            <a:lvl2pPr marL="205740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213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28925" y="8763000"/>
            <a:ext cx="1748790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31175" y="8763000"/>
            <a:ext cx="1748790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445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1752607"/>
            <a:ext cx="3549015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34289" y="8069582"/>
            <a:ext cx="17407530" cy="39547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34289" y="12024360"/>
            <a:ext cx="1740753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0831177" y="8069582"/>
            <a:ext cx="17493260" cy="39547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831177" y="12024360"/>
            <a:ext cx="17493260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65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41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5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194560"/>
            <a:ext cx="13271301" cy="7680960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493259" y="4739647"/>
            <a:ext cx="20831175" cy="23393400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285" y="9875520"/>
            <a:ext cx="13271301" cy="18295622"/>
          </a:xfrm>
        </p:spPr>
        <p:txBody>
          <a:bodyPr/>
          <a:lstStyle>
            <a:lvl1pPr marL="0" indent="0">
              <a:buNone/>
              <a:defRPr sz="7200"/>
            </a:lvl1pPr>
            <a:lvl2pPr marL="2057400" indent="0">
              <a:buNone/>
              <a:defRPr sz="6300"/>
            </a:lvl2pPr>
            <a:lvl3pPr marL="4114800" indent="0">
              <a:buNone/>
              <a:defRPr sz="5400"/>
            </a:lvl3pPr>
            <a:lvl4pPr marL="6172200" indent="0">
              <a:buNone/>
              <a:defRPr sz="4500"/>
            </a:lvl4pPr>
            <a:lvl5pPr marL="8229600" indent="0">
              <a:buNone/>
              <a:defRPr sz="4500"/>
            </a:lvl5pPr>
            <a:lvl6pPr marL="10287000" indent="0">
              <a:buNone/>
              <a:defRPr sz="4500"/>
            </a:lvl6pPr>
            <a:lvl7pPr marL="12344400" indent="0">
              <a:buNone/>
              <a:defRPr sz="4500"/>
            </a:lvl7pPr>
            <a:lvl8pPr marL="14401800" indent="0">
              <a:buNone/>
              <a:defRPr sz="4500"/>
            </a:lvl8pPr>
            <a:lvl9pPr marL="16459200" indent="0">
              <a:buNone/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19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4285" y="2194560"/>
            <a:ext cx="13271301" cy="7680960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493259" y="4739647"/>
            <a:ext cx="20831175" cy="23393400"/>
          </a:xfrm>
        </p:spPr>
        <p:txBody>
          <a:bodyPr anchor="t"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34285" y="9875520"/>
            <a:ext cx="13271301" cy="18295622"/>
          </a:xfrm>
        </p:spPr>
        <p:txBody>
          <a:bodyPr/>
          <a:lstStyle>
            <a:lvl1pPr marL="0" indent="0">
              <a:buNone/>
              <a:defRPr sz="7200"/>
            </a:lvl1pPr>
            <a:lvl2pPr marL="2057400" indent="0">
              <a:buNone/>
              <a:defRPr sz="6300"/>
            </a:lvl2pPr>
            <a:lvl3pPr marL="4114800" indent="0">
              <a:buNone/>
              <a:defRPr sz="5400"/>
            </a:lvl3pPr>
            <a:lvl4pPr marL="6172200" indent="0">
              <a:buNone/>
              <a:defRPr sz="4500"/>
            </a:lvl4pPr>
            <a:lvl5pPr marL="8229600" indent="0">
              <a:buNone/>
              <a:defRPr sz="4500"/>
            </a:lvl5pPr>
            <a:lvl6pPr marL="10287000" indent="0">
              <a:buNone/>
              <a:defRPr sz="4500"/>
            </a:lvl6pPr>
            <a:lvl7pPr marL="12344400" indent="0">
              <a:buNone/>
              <a:defRPr sz="4500"/>
            </a:lvl7pPr>
            <a:lvl8pPr marL="14401800" indent="0">
              <a:buNone/>
              <a:defRPr sz="4500"/>
            </a:lvl8pPr>
            <a:lvl9pPr marL="16459200" indent="0">
              <a:buNone/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5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28925" y="1752607"/>
            <a:ext cx="3549015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28925" y="8763000"/>
            <a:ext cx="3549015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828925" y="30510487"/>
            <a:ext cx="925830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D81C2-9C4A-4167-A2A9-78FA60003850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630275" y="30510487"/>
            <a:ext cx="1388745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060775" y="30510487"/>
            <a:ext cx="925830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034AD-D05E-4B8D-9E51-D51C1937B6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177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114800" rtl="0" eaLnBrk="1" latinLnBrk="0" hangingPunct="1">
        <a:lnSpc>
          <a:spcPct val="90000"/>
        </a:lnSpc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28700" indent="-1028700" algn="l" defTabSz="4114800" rtl="0" eaLnBrk="1" latinLnBrk="0" hangingPunct="1">
        <a:lnSpc>
          <a:spcPct val="90000"/>
        </a:lnSpc>
        <a:spcBef>
          <a:spcPts val="45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41174319" cy="6252092"/>
          </a:xfrm>
          <a:prstGeom prst="rect">
            <a:avLst/>
          </a:prstGeom>
          <a:solidFill>
            <a:srgbClr val="A5141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>
            <a:defPPr>
              <a:defRPr kern="1200"/>
            </a:defPPr>
          </a:lstStyle>
          <a:p>
            <a:pPr algn="ctr"/>
            <a:endParaRPr lang="en-US" dirty="0"/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EE7A5C51-35F0-4B71-992D-43D344D16C04}"/>
              </a:ext>
            </a:extLst>
          </p:cNvPr>
          <p:cNvSpPr txBox="1"/>
          <p:nvPr/>
        </p:nvSpPr>
        <p:spPr>
          <a:xfrm>
            <a:off x="0" y="644903"/>
            <a:ext cx="41148000" cy="2746935"/>
          </a:xfrm>
          <a:prstGeom prst="rect">
            <a:avLst/>
          </a:prstGeom>
        </p:spPr>
        <p:txBody>
          <a:bodyPr lIns="128016" tIns="64008" rIns="128016" bIns="64008"/>
          <a:lstStyle>
            <a:defPPr>
              <a:defRPr kern="1200"/>
            </a:defPPr>
            <a:lvl1pPr algn="ctr" defTabSz="4389028" rtl="0" eaLnBrk="1" latinLnBrk="0" hangingPunct="1">
              <a:spcBef>
                <a:spcPct val="0"/>
              </a:spcBef>
              <a:buNone/>
              <a:defRPr sz="1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8500" b="1" dirty="0">
                <a:solidFill>
                  <a:schemeClr val="bg1"/>
                </a:solidFill>
                <a:latin typeface="Montserrat Extra Bold" panose="00000900000000000000" pitchFamily="50" charset="0"/>
              </a:rPr>
              <a:t>Your title here</a:t>
            </a:r>
          </a:p>
        </p:txBody>
      </p:sp>
      <p:sp>
        <p:nvSpPr>
          <p:cNvPr id="6" name="Text Placeholder 16">
            <a:extLst>
              <a:ext uri="{FF2B5EF4-FFF2-40B4-BE49-F238E27FC236}">
                <a16:creationId xmlns:a16="http://schemas.microsoft.com/office/drawing/2014/main" id="{1F3AA395-C058-4F87-B3A3-A8A8BC543EF9}"/>
              </a:ext>
            </a:extLst>
          </p:cNvPr>
          <p:cNvSpPr txBox="1"/>
          <p:nvPr/>
        </p:nvSpPr>
        <p:spPr>
          <a:xfrm>
            <a:off x="0" y="3630563"/>
            <a:ext cx="41148000" cy="2025170"/>
          </a:xfrm>
          <a:prstGeom prst="rect">
            <a:avLst/>
          </a:prstGeom>
        </p:spPr>
        <p:txBody>
          <a:bodyPr lIns="128016" tIns="64008" rIns="128016" bIns="64008">
            <a:spAutoFit/>
          </a:bodyPr>
          <a:lstStyle>
            <a:defPPr>
              <a:defRPr kern="1200"/>
            </a:defPPr>
            <a:lvl1pPr marL="0" indent="0" algn="l" defTabSz="4389028" rtl="0" eaLnBrk="1" latinLnBrk="0" hangingPunct="1">
              <a:spcBef>
                <a:spcPct val="20000"/>
              </a:spcBef>
              <a:buFont typeface="Arial" pitchFamily="34" charset="0"/>
              <a:buNone/>
              <a:defRPr sz="13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66086" indent="-1371572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3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486286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7680800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875314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69828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342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8857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371" indent="-1097257" algn="l" defTabSz="438902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9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600" dirty="0">
                <a:solidFill>
                  <a:schemeClr val="bg1"/>
                </a:solidFill>
                <a:latin typeface="Domine" panose="02040503040403060204" pitchFamily="18" charset="0"/>
              </a:rPr>
              <a:t>Add Author Names and Information</a:t>
            </a:r>
          </a:p>
          <a:p>
            <a:pPr algn="ctr"/>
            <a:r>
              <a:rPr lang="en-US" sz="5600" dirty="0">
                <a:solidFill>
                  <a:schemeClr val="bg1"/>
                </a:solidFill>
                <a:latin typeface="Domine" panose="02040503040403060204" pitchFamily="18" charset="0"/>
              </a:rPr>
              <a:t>Include University or Department Names</a:t>
            </a:r>
          </a:p>
        </p:txBody>
      </p:sp>
      <p:sp>
        <p:nvSpPr>
          <p:cNvPr id="7" name="Rectangle: Rounded Corners 70"/>
          <p:cNvSpPr/>
          <p:nvPr/>
        </p:nvSpPr>
        <p:spPr>
          <a:xfrm>
            <a:off x="31749082" y="28467031"/>
            <a:ext cx="9144000" cy="3651292"/>
          </a:xfrm>
          <a:prstGeom prst="roundRect">
            <a:avLst>
              <a:gd name="adj" fmla="val 3948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24C3B5-C740-463A-8086-222E05D55D53}"/>
              </a:ext>
            </a:extLst>
          </p:cNvPr>
          <p:cNvSpPr txBox="1"/>
          <p:nvPr/>
        </p:nvSpPr>
        <p:spPr>
          <a:xfrm>
            <a:off x="32034832" y="2977774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43F711-D47E-42B5-B443-99A2ED27753E}"/>
              </a:ext>
            </a:extLst>
          </p:cNvPr>
          <p:cNvSpPr txBox="1"/>
          <p:nvPr/>
        </p:nvSpPr>
        <p:spPr>
          <a:xfrm>
            <a:off x="32034832" y="29109832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Acknowledgements</a:t>
            </a:r>
          </a:p>
        </p:txBody>
      </p:sp>
      <p:sp>
        <p:nvSpPr>
          <p:cNvPr id="10" name="Rectangle: Rounded Corners 41"/>
          <p:cNvSpPr/>
          <p:nvPr/>
        </p:nvSpPr>
        <p:spPr>
          <a:xfrm>
            <a:off x="31749082" y="7030150"/>
            <a:ext cx="9144000" cy="10809466"/>
          </a:xfrm>
          <a:prstGeom prst="roundRect">
            <a:avLst>
              <a:gd name="adj" fmla="val 1477"/>
            </a:avLst>
          </a:prstGeom>
          <a:solidFill>
            <a:srgbClr val="E3E3E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EBE15B-4246-47D5-A572-FC8BC1A36A14}"/>
              </a:ext>
            </a:extLst>
          </p:cNvPr>
          <p:cNvSpPr txBox="1"/>
          <p:nvPr/>
        </p:nvSpPr>
        <p:spPr>
          <a:xfrm>
            <a:off x="32034832" y="81503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B428E8-E946-4C04-BA2E-DBE7C90A92EC}"/>
              </a:ext>
            </a:extLst>
          </p:cNvPr>
          <p:cNvSpPr txBox="1"/>
          <p:nvPr/>
        </p:nvSpPr>
        <p:spPr>
          <a:xfrm>
            <a:off x="32034832" y="74823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Results</a:t>
            </a:r>
          </a:p>
        </p:txBody>
      </p:sp>
      <p:sp>
        <p:nvSpPr>
          <p:cNvPr id="13" name="Rectangle: Rounded Corners 44"/>
          <p:cNvSpPr/>
          <p:nvPr/>
        </p:nvSpPr>
        <p:spPr>
          <a:xfrm>
            <a:off x="31749082" y="18592023"/>
            <a:ext cx="9144000" cy="9122598"/>
          </a:xfrm>
          <a:prstGeom prst="roundRect">
            <a:avLst>
              <a:gd name="adj" fmla="val 1592"/>
            </a:avLst>
          </a:prstGeom>
          <a:solidFill>
            <a:srgbClr val="6C73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BCCD2C-433F-478B-B18B-A4DAD100C702}"/>
              </a:ext>
            </a:extLst>
          </p:cNvPr>
          <p:cNvSpPr txBox="1"/>
          <p:nvPr/>
        </p:nvSpPr>
        <p:spPr>
          <a:xfrm>
            <a:off x="32034832" y="1970744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F9F16DD-B1FB-447B-BA78-9201D1B2D897}"/>
              </a:ext>
            </a:extLst>
          </p:cNvPr>
          <p:cNvSpPr txBox="1"/>
          <p:nvPr/>
        </p:nvSpPr>
        <p:spPr>
          <a:xfrm>
            <a:off x="32034832" y="1903952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dirty="0">
                <a:solidFill>
                  <a:schemeClr val="bg1"/>
                </a:solidFill>
                <a:latin typeface="Montserrat Extra Bold" panose="00000900000000000000" pitchFamily="50" charset="0"/>
              </a:rPr>
              <a:t>Conclusions and Future Directions</a:t>
            </a:r>
          </a:p>
        </p:txBody>
      </p:sp>
      <p:sp>
        <p:nvSpPr>
          <p:cNvPr id="16" name="Rectangle: Rounded Corners 38"/>
          <p:cNvSpPr/>
          <p:nvPr/>
        </p:nvSpPr>
        <p:spPr>
          <a:xfrm>
            <a:off x="254917" y="7030149"/>
            <a:ext cx="9144001" cy="10329414"/>
          </a:xfrm>
          <a:prstGeom prst="roundRect">
            <a:avLst>
              <a:gd name="adj" fmla="val 1711"/>
            </a:avLst>
          </a:prstGeom>
          <a:solidFill>
            <a:srgbClr val="6C737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17" name="TextBox 16"/>
          <p:cNvSpPr txBox="1"/>
          <p:nvPr/>
        </p:nvSpPr>
        <p:spPr>
          <a:xfrm>
            <a:off x="483518" y="815029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 dirty="0">
                <a:solidFill>
                  <a:schemeClr val="bg1"/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3518" y="748238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dirty="0">
                <a:solidFill>
                  <a:schemeClr val="bg1"/>
                </a:solidFill>
                <a:latin typeface="Montserrat Extra Bold" panose="00000900000000000000" pitchFamily="50" charset="0"/>
              </a:rPr>
              <a:t>Abstract</a:t>
            </a:r>
          </a:p>
        </p:txBody>
      </p:sp>
      <p:sp>
        <p:nvSpPr>
          <p:cNvPr id="19" name="Rectangle: Rounded Corners 42"/>
          <p:cNvSpPr/>
          <p:nvPr/>
        </p:nvSpPr>
        <p:spPr>
          <a:xfrm>
            <a:off x="254917" y="18199509"/>
            <a:ext cx="9144001" cy="13918822"/>
          </a:xfrm>
          <a:prstGeom prst="roundRect">
            <a:avLst>
              <a:gd name="adj" fmla="val 2004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320F11-3F85-4920-92E0-15D89C7AF4D2}"/>
              </a:ext>
            </a:extLst>
          </p:cNvPr>
          <p:cNvSpPr txBox="1"/>
          <p:nvPr/>
        </p:nvSpPr>
        <p:spPr>
          <a:xfrm>
            <a:off x="483518" y="19352179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DB2E49A-CE7A-4210-AE9F-5037030C938E}"/>
              </a:ext>
            </a:extLst>
          </p:cNvPr>
          <p:cNvSpPr txBox="1"/>
          <p:nvPr/>
        </p:nvSpPr>
        <p:spPr>
          <a:xfrm>
            <a:off x="483518" y="1868426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Introduction</a:t>
            </a:r>
          </a:p>
        </p:txBody>
      </p:sp>
      <p:sp>
        <p:nvSpPr>
          <p:cNvPr id="22" name="Rectangle: Rounded Corners 43"/>
          <p:cNvSpPr/>
          <p:nvPr/>
        </p:nvSpPr>
        <p:spPr>
          <a:xfrm>
            <a:off x="10111039" y="7062659"/>
            <a:ext cx="10058400" cy="6300982"/>
          </a:xfrm>
          <a:prstGeom prst="roundRect">
            <a:avLst>
              <a:gd name="adj" fmla="val 2700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2B0A569-B3B2-4D39-9EF7-F3CC8A0EDD42}"/>
              </a:ext>
            </a:extLst>
          </p:cNvPr>
          <p:cNvSpPr txBox="1"/>
          <p:nvPr/>
        </p:nvSpPr>
        <p:spPr>
          <a:xfrm>
            <a:off x="10453939" y="81503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A3FBD3B-628E-43FF-A33F-32B15438C990}"/>
              </a:ext>
            </a:extLst>
          </p:cNvPr>
          <p:cNvSpPr txBox="1"/>
          <p:nvPr/>
        </p:nvSpPr>
        <p:spPr>
          <a:xfrm>
            <a:off x="10453939" y="74823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Methods</a:t>
            </a:r>
          </a:p>
        </p:txBody>
      </p:sp>
      <p:sp>
        <p:nvSpPr>
          <p:cNvPr id="25" name="Rectangle: Rounded Corners 39"/>
          <p:cNvSpPr/>
          <p:nvPr/>
        </p:nvSpPr>
        <p:spPr>
          <a:xfrm>
            <a:off x="10111039" y="14152628"/>
            <a:ext cx="10058400" cy="17965699"/>
          </a:xfrm>
          <a:prstGeom prst="roundRect">
            <a:avLst>
              <a:gd name="adj" fmla="val 1822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9FDCEBF-DA7D-4AE0-A6BD-06A1FEAE41E1}"/>
              </a:ext>
            </a:extLst>
          </p:cNvPr>
          <p:cNvSpPr txBox="1"/>
          <p:nvPr/>
        </p:nvSpPr>
        <p:spPr>
          <a:xfrm>
            <a:off x="10453939" y="15347595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232698-55E6-4C6D-9947-A1F5F1CCE1E0}"/>
              </a:ext>
            </a:extLst>
          </p:cNvPr>
          <p:cNvSpPr txBox="1"/>
          <p:nvPr/>
        </p:nvSpPr>
        <p:spPr>
          <a:xfrm>
            <a:off x="10453939" y="1467968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Results</a:t>
            </a:r>
          </a:p>
        </p:txBody>
      </p:sp>
      <p:sp>
        <p:nvSpPr>
          <p:cNvPr id="28" name="Rectangle: Rounded Corners 40"/>
          <p:cNvSpPr/>
          <p:nvPr/>
        </p:nvSpPr>
        <p:spPr>
          <a:xfrm>
            <a:off x="20939761" y="7062659"/>
            <a:ext cx="10058400" cy="25055664"/>
          </a:xfrm>
          <a:prstGeom prst="roundRect">
            <a:avLst>
              <a:gd name="adj" fmla="val 1937"/>
            </a:avLst>
          </a:prstGeom>
          <a:solidFill>
            <a:srgbClr val="E3E3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kern="1200"/>
            </a:defPPr>
          </a:lstStyle>
          <a:p>
            <a:pPr algn="ctr"/>
            <a:endParaRPr lang="en-US" sz="96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5C4E645-8814-452E-ABF9-94046EFDF552}"/>
              </a:ext>
            </a:extLst>
          </p:cNvPr>
          <p:cNvSpPr txBox="1"/>
          <p:nvPr/>
        </p:nvSpPr>
        <p:spPr>
          <a:xfrm>
            <a:off x="21282661" y="815030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Domine" panose="02040503040403060204" pitchFamily="18" charset="0"/>
                <a:ea typeface="Open Sans" panose="020B0606030504020204" pitchFamily="34" charset="0"/>
                <a:cs typeface="Open Sans" panose="020B0606030504020204" pitchFamily="34" charset="0"/>
              </a:rPr>
              <a:t>Add your information, graphs and images to this section.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381E656-1550-4678-91D6-50348E24F942}"/>
              </a:ext>
            </a:extLst>
          </p:cNvPr>
          <p:cNvSpPr txBox="1"/>
          <p:nvPr/>
        </p:nvSpPr>
        <p:spPr>
          <a:xfrm>
            <a:off x="21282661" y="7482388"/>
            <a:ext cx="9144000" cy="655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kern="1200"/>
            </a:defPPr>
          </a:lstStyle>
          <a:p>
            <a:r>
              <a:rPr 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Montserrat Extra Bold" panose="00000900000000000000" pitchFamily="50" charset="0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911022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</TotalTime>
  <Words>112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Domine</vt:lpstr>
      <vt:lpstr>Montserrat Extra Bold</vt:lpstr>
      <vt:lpstr>Office Theme</vt:lpstr>
      <vt:lpstr>PowerPoint Presentation</vt:lpstr>
    </vt:vector>
  </TitlesOfParts>
  <Company>Washington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Kummer, Terrance</dc:creator>
  <cp:lastModifiedBy>Kummer, Terrance</cp:lastModifiedBy>
  <cp:revision>4</cp:revision>
  <dcterms:created xsi:type="dcterms:W3CDTF">2022-10-20T22:07:56Z</dcterms:created>
  <dcterms:modified xsi:type="dcterms:W3CDTF">2022-10-25T17:56:55Z</dcterms:modified>
</cp:coreProperties>
</file>