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11480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6C7373"/>
    <a:srgbClr val="C8C8C8"/>
    <a:srgbClr val="007360"/>
    <a:srgbClr val="A51417"/>
    <a:srgbClr val="00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34" d="100"/>
          <a:sy n="34" d="100"/>
        </p:scale>
        <p:origin x="21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387342"/>
            <a:ext cx="34975800" cy="11460480"/>
          </a:xfrm>
        </p:spPr>
        <p:txBody>
          <a:bodyPr anchor="b"/>
          <a:lstStyle>
            <a:lvl1pPr algn="ctr">
              <a:defRPr sz="2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0" y="17289782"/>
            <a:ext cx="30861000" cy="7947658"/>
          </a:xfrm>
        </p:spPr>
        <p:txBody>
          <a:bodyPr/>
          <a:lstStyle>
            <a:lvl1pPr marL="0" indent="0" algn="ctr">
              <a:buNone/>
              <a:defRPr sz="10800"/>
            </a:lvl1pPr>
            <a:lvl2pPr marL="2057400" indent="0" algn="ctr">
              <a:buNone/>
              <a:defRPr sz="9000"/>
            </a:lvl2pPr>
            <a:lvl3pPr marL="4114800" indent="0" algn="ctr">
              <a:buNone/>
              <a:defRPr sz="8100"/>
            </a:lvl3pPr>
            <a:lvl4pPr marL="6172200" indent="0" algn="ctr">
              <a:buNone/>
              <a:defRPr sz="7200"/>
            </a:lvl4pPr>
            <a:lvl5pPr marL="8229600" indent="0" algn="ctr">
              <a:buNone/>
              <a:defRPr sz="7200"/>
            </a:lvl5pPr>
            <a:lvl6pPr marL="10287000" indent="0" algn="ctr">
              <a:buNone/>
              <a:defRPr sz="7200"/>
            </a:lvl6pPr>
            <a:lvl7pPr marL="12344400" indent="0" algn="ctr">
              <a:buNone/>
              <a:defRPr sz="7200"/>
            </a:lvl7pPr>
            <a:lvl8pPr marL="14401800" indent="0" algn="ctr">
              <a:buNone/>
              <a:defRPr sz="7200"/>
            </a:lvl8pPr>
            <a:lvl9pPr marL="16459200" indent="0" algn="ctr">
              <a:buNone/>
              <a:defRPr sz="7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446540" y="1752600"/>
            <a:ext cx="8872538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8927" y="1752600"/>
            <a:ext cx="26103263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7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496" y="8206749"/>
            <a:ext cx="35490150" cy="13693138"/>
          </a:xfrm>
        </p:spPr>
        <p:txBody>
          <a:bodyPr anchor="b"/>
          <a:lstStyle>
            <a:lvl1pPr>
              <a:defRPr sz="2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496" y="22029429"/>
            <a:ext cx="35490150" cy="7200898"/>
          </a:xfrm>
        </p:spPr>
        <p:txBody>
          <a:bodyPr/>
          <a:lstStyle>
            <a:lvl1pPr marL="0" indent="0">
              <a:buNone/>
              <a:defRPr sz="10800">
                <a:solidFill>
                  <a:schemeClr val="tx1"/>
                </a:solidFill>
              </a:defRPr>
            </a:lvl1pPr>
            <a:lvl2pPr marL="205740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8925" y="8763000"/>
            <a:ext cx="1748790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175" y="8763000"/>
            <a:ext cx="1748790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4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1752607"/>
            <a:ext cx="3549015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289" y="8069582"/>
            <a:ext cx="17407530" cy="395477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4289" y="12024360"/>
            <a:ext cx="1740753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831177" y="8069582"/>
            <a:ext cx="17493260" cy="395477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831177" y="12024360"/>
            <a:ext cx="1749326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1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194560"/>
            <a:ext cx="13271301" cy="768096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3259" y="4739647"/>
            <a:ext cx="20831175" cy="23393400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85" y="9875520"/>
            <a:ext cx="13271301" cy="18295622"/>
          </a:xfrm>
        </p:spPr>
        <p:txBody>
          <a:bodyPr/>
          <a:lstStyle>
            <a:lvl1pPr marL="0" indent="0">
              <a:buNone/>
              <a:defRPr sz="7200"/>
            </a:lvl1pPr>
            <a:lvl2pPr marL="2057400" indent="0">
              <a:buNone/>
              <a:defRPr sz="6300"/>
            </a:lvl2pPr>
            <a:lvl3pPr marL="4114800" indent="0">
              <a:buNone/>
              <a:defRPr sz="5400"/>
            </a:lvl3pPr>
            <a:lvl4pPr marL="6172200" indent="0">
              <a:buNone/>
              <a:defRPr sz="4500"/>
            </a:lvl4pPr>
            <a:lvl5pPr marL="8229600" indent="0">
              <a:buNone/>
              <a:defRPr sz="4500"/>
            </a:lvl5pPr>
            <a:lvl6pPr marL="10287000" indent="0">
              <a:buNone/>
              <a:defRPr sz="4500"/>
            </a:lvl6pPr>
            <a:lvl7pPr marL="12344400" indent="0">
              <a:buNone/>
              <a:defRPr sz="4500"/>
            </a:lvl7pPr>
            <a:lvl8pPr marL="14401800" indent="0">
              <a:buNone/>
              <a:defRPr sz="4500"/>
            </a:lvl8pPr>
            <a:lvl9pPr marL="16459200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9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194560"/>
            <a:ext cx="13271301" cy="768096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493259" y="4739647"/>
            <a:ext cx="20831175" cy="23393400"/>
          </a:xfrm>
        </p:spPr>
        <p:txBody>
          <a:bodyPr anchor="t"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85" y="9875520"/>
            <a:ext cx="13271301" cy="18295622"/>
          </a:xfrm>
        </p:spPr>
        <p:txBody>
          <a:bodyPr/>
          <a:lstStyle>
            <a:lvl1pPr marL="0" indent="0">
              <a:buNone/>
              <a:defRPr sz="7200"/>
            </a:lvl1pPr>
            <a:lvl2pPr marL="2057400" indent="0">
              <a:buNone/>
              <a:defRPr sz="6300"/>
            </a:lvl2pPr>
            <a:lvl3pPr marL="4114800" indent="0">
              <a:buNone/>
              <a:defRPr sz="5400"/>
            </a:lvl3pPr>
            <a:lvl4pPr marL="6172200" indent="0">
              <a:buNone/>
              <a:defRPr sz="4500"/>
            </a:lvl4pPr>
            <a:lvl5pPr marL="8229600" indent="0">
              <a:buNone/>
              <a:defRPr sz="4500"/>
            </a:lvl5pPr>
            <a:lvl6pPr marL="10287000" indent="0">
              <a:buNone/>
              <a:defRPr sz="4500"/>
            </a:lvl6pPr>
            <a:lvl7pPr marL="12344400" indent="0">
              <a:buNone/>
              <a:defRPr sz="4500"/>
            </a:lvl7pPr>
            <a:lvl8pPr marL="14401800" indent="0">
              <a:buNone/>
              <a:defRPr sz="4500"/>
            </a:lvl8pPr>
            <a:lvl9pPr marL="16459200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8925" y="1752607"/>
            <a:ext cx="3549015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8925" y="8763000"/>
            <a:ext cx="3549015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28925" y="30510487"/>
            <a:ext cx="92583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81C2-9C4A-4167-A2A9-78FA6000385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30275" y="30510487"/>
            <a:ext cx="138874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060775" y="30510487"/>
            <a:ext cx="92583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34AD-D05E-4B8D-9E51-D51C193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7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114800" rtl="0" eaLnBrk="1" latinLnBrk="0" hangingPunct="1">
        <a:lnSpc>
          <a:spcPct val="90000"/>
        </a:lnSpc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700" indent="-1028700" algn="l" defTabSz="4114800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1174319" cy="6252092"/>
          </a:xfrm>
          <a:prstGeom prst="rect">
            <a:avLst/>
          </a:prstGeom>
          <a:solidFill>
            <a:srgbClr val="A51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/>
            </a:defPPr>
          </a:lstStyle>
          <a:p>
            <a:pPr algn="ctr"/>
            <a:endParaRPr lang="en-US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0" y="644903"/>
            <a:ext cx="41148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>
                <a:solidFill>
                  <a:schemeClr val="bg1"/>
                </a:solidFill>
                <a:latin typeface="Montserrat Extra Bold" panose="00000900000000000000" pitchFamily="50" charset="0"/>
              </a:rPr>
              <a:t>Your title here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0" y="3630563"/>
            <a:ext cx="41148000" cy="2025170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</a:rPr>
              <a:t>Add Author Names and Information</a:t>
            </a:r>
          </a:p>
          <a:p>
            <a:pPr algn="ctr"/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</a:rPr>
              <a:t>Include University or Department Names</a:t>
            </a:r>
          </a:p>
        </p:txBody>
      </p:sp>
      <p:sp>
        <p:nvSpPr>
          <p:cNvPr id="7" name="Rectangle: Rounded Corners 70"/>
          <p:cNvSpPr/>
          <p:nvPr/>
        </p:nvSpPr>
        <p:spPr>
          <a:xfrm>
            <a:off x="31749082" y="28467031"/>
            <a:ext cx="9144000" cy="3651292"/>
          </a:xfrm>
          <a:prstGeom prst="roundRect">
            <a:avLst>
              <a:gd name="adj" fmla="val 3948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24C3B5-C740-463A-8086-222E05D55D53}"/>
              </a:ext>
            </a:extLst>
          </p:cNvPr>
          <p:cNvSpPr txBox="1"/>
          <p:nvPr/>
        </p:nvSpPr>
        <p:spPr>
          <a:xfrm>
            <a:off x="32034832" y="29777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3F711-D47E-42B5-B443-99A2ED27753E}"/>
              </a:ext>
            </a:extLst>
          </p:cNvPr>
          <p:cNvSpPr txBox="1"/>
          <p:nvPr/>
        </p:nvSpPr>
        <p:spPr>
          <a:xfrm>
            <a:off x="32034832" y="291098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Acknowledgements</a:t>
            </a:r>
          </a:p>
        </p:txBody>
      </p:sp>
      <p:sp>
        <p:nvSpPr>
          <p:cNvPr id="10" name="Rectangle: Rounded Corners 41"/>
          <p:cNvSpPr/>
          <p:nvPr/>
        </p:nvSpPr>
        <p:spPr>
          <a:xfrm>
            <a:off x="31749082" y="7030150"/>
            <a:ext cx="9144000" cy="10809466"/>
          </a:xfrm>
          <a:prstGeom prst="roundRect">
            <a:avLst>
              <a:gd name="adj" fmla="val 1477"/>
            </a:avLst>
          </a:prstGeom>
          <a:solidFill>
            <a:srgbClr val="E3E3E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EBE15B-4246-47D5-A572-FC8BC1A36A14}"/>
              </a:ext>
            </a:extLst>
          </p:cNvPr>
          <p:cNvSpPr txBox="1"/>
          <p:nvPr/>
        </p:nvSpPr>
        <p:spPr>
          <a:xfrm>
            <a:off x="32034832" y="81503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B428E8-E946-4C04-BA2E-DBE7C90A92EC}"/>
              </a:ext>
            </a:extLst>
          </p:cNvPr>
          <p:cNvSpPr txBox="1"/>
          <p:nvPr/>
        </p:nvSpPr>
        <p:spPr>
          <a:xfrm>
            <a:off x="32034832" y="74823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Results</a:t>
            </a:r>
          </a:p>
        </p:txBody>
      </p:sp>
      <p:sp>
        <p:nvSpPr>
          <p:cNvPr id="13" name="Rectangle: Rounded Corners 44"/>
          <p:cNvSpPr/>
          <p:nvPr/>
        </p:nvSpPr>
        <p:spPr>
          <a:xfrm>
            <a:off x="31749082" y="18592023"/>
            <a:ext cx="9144000" cy="9122598"/>
          </a:xfrm>
          <a:prstGeom prst="roundRect">
            <a:avLst>
              <a:gd name="adj" fmla="val 1592"/>
            </a:avLst>
          </a:prstGeom>
          <a:solidFill>
            <a:srgbClr val="6C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BCCD2C-433F-478B-B18B-A4DAD100C702}"/>
              </a:ext>
            </a:extLst>
          </p:cNvPr>
          <p:cNvSpPr txBox="1"/>
          <p:nvPr/>
        </p:nvSpPr>
        <p:spPr>
          <a:xfrm>
            <a:off x="32034832" y="197074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9F16DD-B1FB-447B-BA78-9201D1B2D897}"/>
              </a:ext>
            </a:extLst>
          </p:cNvPr>
          <p:cNvSpPr txBox="1"/>
          <p:nvPr/>
        </p:nvSpPr>
        <p:spPr>
          <a:xfrm>
            <a:off x="32034832" y="190395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dirty="0">
                <a:solidFill>
                  <a:schemeClr val="bg1"/>
                </a:solidFill>
                <a:latin typeface="Montserrat Extra Bold" panose="00000900000000000000" pitchFamily="50" charset="0"/>
              </a:rPr>
              <a:t>Conclusions and Future Directions</a:t>
            </a:r>
          </a:p>
        </p:txBody>
      </p:sp>
      <p:sp>
        <p:nvSpPr>
          <p:cNvPr id="16" name="Rectangle: Rounded Corners 38"/>
          <p:cNvSpPr/>
          <p:nvPr/>
        </p:nvSpPr>
        <p:spPr>
          <a:xfrm>
            <a:off x="254917" y="7030149"/>
            <a:ext cx="9144001" cy="10329414"/>
          </a:xfrm>
          <a:prstGeom prst="roundRect">
            <a:avLst>
              <a:gd name="adj" fmla="val 1711"/>
            </a:avLst>
          </a:prstGeom>
          <a:solidFill>
            <a:srgbClr val="6C737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17" name="TextBox 16"/>
          <p:cNvSpPr txBox="1"/>
          <p:nvPr/>
        </p:nvSpPr>
        <p:spPr>
          <a:xfrm>
            <a:off x="483518" y="815029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solidFill>
                  <a:schemeClr val="bg1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518" y="748238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dirty="0">
                <a:solidFill>
                  <a:schemeClr val="bg1"/>
                </a:solidFill>
                <a:latin typeface="Montserrat Extra Bold" panose="00000900000000000000" pitchFamily="50" charset="0"/>
              </a:rPr>
              <a:t>Abstract</a:t>
            </a:r>
          </a:p>
        </p:txBody>
      </p:sp>
      <p:sp>
        <p:nvSpPr>
          <p:cNvPr id="19" name="Rectangle: Rounded Corners 42"/>
          <p:cNvSpPr/>
          <p:nvPr/>
        </p:nvSpPr>
        <p:spPr>
          <a:xfrm>
            <a:off x="254917" y="18199509"/>
            <a:ext cx="9144001" cy="13918822"/>
          </a:xfrm>
          <a:prstGeom prst="roundRect">
            <a:avLst>
              <a:gd name="adj" fmla="val 2004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320F11-3F85-4920-92E0-15D89C7AF4D2}"/>
              </a:ext>
            </a:extLst>
          </p:cNvPr>
          <p:cNvSpPr txBox="1"/>
          <p:nvPr/>
        </p:nvSpPr>
        <p:spPr>
          <a:xfrm>
            <a:off x="483518" y="1935217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B2E49A-CE7A-4210-AE9F-5037030C938E}"/>
              </a:ext>
            </a:extLst>
          </p:cNvPr>
          <p:cNvSpPr txBox="1"/>
          <p:nvPr/>
        </p:nvSpPr>
        <p:spPr>
          <a:xfrm>
            <a:off x="483518" y="186842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Introduction</a:t>
            </a:r>
          </a:p>
        </p:txBody>
      </p:sp>
      <p:sp>
        <p:nvSpPr>
          <p:cNvPr id="22" name="Rectangle: Rounded Corners 43"/>
          <p:cNvSpPr/>
          <p:nvPr/>
        </p:nvSpPr>
        <p:spPr>
          <a:xfrm>
            <a:off x="10111039" y="7062659"/>
            <a:ext cx="10058400" cy="6300982"/>
          </a:xfrm>
          <a:prstGeom prst="roundRect">
            <a:avLst>
              <a:gd name="adj" fmla="val 2700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B0A569-B3B2-4D39-9EF7-F3CC8A0EDD42}"/>
              </a:ext>
            </a:extLst>
          </p:cNvPr>
          <p:cNvSpPr txBox="1"/>
          <p:nvPr/>
        </p:nvSpPr>
        <p:spPr>
          <a:xfrm>
            <a:off x="10453939" y="81503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3FBD3B-628E-43FF-A33F-32B15438C990}"/>
              </a:ext>
            </a:extLst>
          </p:cNvPr>
          <p:cNvSpPr txBox="1"/>
          <p:nvPr/>
        </p:nvSpPr>
        <p:spPr>
          <a:xfrm>
            <a:off x="10453939" y="74823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Methods</a:t>
            </a:r>
          </a:p>
        </p:txBody>
      </p:sp>
      <p:sp>
        <p:nvSpPr>
          <p:cNvPr id="25" name="Rectangle: Rounded Corners 39"/>
          <p:cNvSpPr/>
          <p:nvPr/>
        </p:nvSpPr>
        <p:spPr>
          <a:xfrm>
            <a:off x="10111039" y="14152628"/>
            <a:ext cx="10058400" cy="17965699"/>
          </a:xfrm>
          <a:prstGeom prst="roundRect">
            <a:avLst>
              <a:gd name="adj" fmla="val 1822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FDCEBF-DA7D-4AE0-A6BD-06A1FEAE41E1}"/>
              </a:ext>
            </a:extLst>
          </p:cNvPr>
          <p:cNvSpPr txBox="1"/>
          <p:nvPr/>
        </p:nvSpPr>
        <p:spPr>
          <a:xfrm>
            <a:off x="10453939" y="153475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32698-55E6-4C6D-9947-A1F5F1CCE1E0}"/>
              </a:ext>
            </a:extLst>
          </p:cNvPr>
          <p:cNvSpPr txBox="1"/>
          <p:nvPr/>
        </p:nvSpPr>
        <p:spPr>
          <a:xfrm>
            <a:off x="10453939" y="146796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Results</a:t>
            </a:r>
          </a:p>
        </p:txBody>
      </p:sp>
      <p:sp>
        <p:nvSpPr>
          <p:cNvPr id="28" name="Rectangle: Rounded Corners 40"/>
          <p:cNvSpPr/>
          <p:nvPr/>
        </p:nvSpPr>
        <p:spPr>
          <a:xfrm>
            <a:off x="20939761" y="7062659"/>
            <a:ext cx="10058400" cy="25055664"/>
          </a:xfrm>
          <a:prstGeom prst="roundRect">
            <a:avLst>
              <a:gd name="adj" fmla="val 1937"/>
            </a:avLst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C4E645-8814-452E-ABF9-94046EFDF552}"/>
              </a:ext>
            </a:extLst>
          </p:cNvPr>
          <p:cNvSpPr txBox="1"/>
          <p:nvPr/>
        </p:nvSpPr>
        <p:spPr>
          <a:xfrm>
            <a:off x="21282661" y="81503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81E656-1550-4678-91D6-50348E24F942}"/>
              </a:ext>
            </a:extLst>
          </p:cNvPr>
          <p:cNvSpPr txBox="1"/>
          <p:nvPr/>
        </p:nvSpPr>
        <p:spPr>
          <a:xfrm>
            <a:off x="21282661" y="7482388"/>
            <a:ext cx="9144000" cy="65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Extra Bold" panose="00000900000000000000" pitchFamily="50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91102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112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Domine</vt:lpstr>
      <vt:lpstr>Montserrat Extra Bold</vt:lpstr>
      <vt:lpstr>Office Theme</vt:lpstr>
      <vt:lpstr>PowerPoint Presentation</vt:lpstr>
    </vt:vector>
  </TitlesOfParts>
  <Company>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Kummer, Terrance</dc:creator>
  <cp:lastModifiedBy>Kummer, Terrance</cp:lastModifiedBy>
  <cp:revision>4</cp:revision>
  <dcterms:created xsi:type="dcterms:W3CDTF">2022-10-20T22:07:56Z</dcterms:created>
  <dcterms:modified xsi:type="dcterms:W3CDTF">2022-10-25T17:56:55Z</dcterms:modified>
</cp:coreProperties>
</file>